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62" r:id="rId3"/>
    <p:sldId id="256" r:id="rId4"/>
    <p:sldId id="257" r:id="rId5"/>
    <p:sldId id="261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surfer" id="{E02FC74D-7677-9E41-A42A-B8F16D394297}">
          <p14:sldIdLst>
            <p14:sldId id="260"/>
            <p14:sldId id="262"/>
            <p14:sldId id="256"/>
            <p14:sldId id="257"/>
            <p14:sldId id="261"/>
            <p14:sldId id="258"/>
          </p14:sldIdLst>
        </p14:section>
        <p14:section name="ants" id="{DCEA38E4-DE0D-2149-B32B-7FAB6CF68079}">
          <p14:sldIdLst>
            <p14:sldId id="259"/>
          </p14:sldIdLst>
        </p14:section>
        <p14:section name="MRTRIX" id="{271336C4-0C89-8C49-94A9-DC48085FC3A0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6"/>
    <p:restoredTop sz="94737"/>
  </p:normalViewPr>
  <p:slideViewPr>
    <p:cSldViewPr snapToGrid="0">
      <p:cViewPr>
        <p:scale>
          <a:sx n="91" d="100"/>
          <a:sy n="91" d="100"/>
        </p:scale>
        <p:origin x="190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D6FF9-CBB6-5646-A391-2AF9D5873A9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FA9F8-DC82-934B-A3DB-9E064FC4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2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2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9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310F-CB1A-6769-1D77-B9B3E3BE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31AF9-5095-9FE5-9BC6-1F031B322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973F-A796-9DD2-EB2C-ED5796DE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0AD0-7FCA-A949-02A9-0E9FB373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A7FAE-3871-1B80-4241-0C377DE3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A427-B129-F53C-641D-0C70DECC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AAF73-C30C-D17C-C342-042C2A4CB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FF39-DAD0-EAAC-9224-BEE25CF0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5990-7CE4-18FF-F37C-4227D652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3598-E6AF-74FE-D859-366BC2D8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671CA-3EE5-C752-F997-321391B79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B39F2-06F4-B83B-7A04-5B239A7C8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6CC94-FA34-3D52-CBCA-5E882914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AD7F-C8BB-CC50-3F3A-AC56DB3C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6BC52-8BED-C1D0-2F70-87DB18EB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7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C632-755C-4651-CC30-B0D764FC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7A6-0D00-8106-A656-7222FFAB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C292-A625-46A4-8AAF-F548FCDC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C67D-05A5-E5B7-7B6B-EC841556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C034-2410-D609-6559-5731F7BB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8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4723-B6A5-41AC-C803-163CCBC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6F46D-68FC-A22F-0EEC-89EACEC16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75615-9F22-4971-38B9-C9B8202F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3EB7-4DB7-BF60-A179-A1E80CF0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CF5A1-59BC-DA17-851B-12FD7F89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3EF3-8E0F-D511-75DF-899CCC60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34D3-39A5-368C-62F6-3BACEC587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0C43-1C2B-8DBA-C69B-D434DA87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4CAC2-9FA5-D0B2-5E97-B1FBFF2A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E5299-A971-E24A-218A-A71C781B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02E1A-F1BE-548F-A41D-22832F4F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991B-EBEC-EA7E-36CA-620B91C1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99C3A-5DC0-20C7-A57E-37D7D3A7B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6531-4882-A4E7-8BAB-1479CBBAA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01212-23C8-E28B-6EBC-7311E2EFE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4B059-664E-E97B-AB69-E1A85AE13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714A3-1A1F-EBA1-2C04-B1830E2C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2A5F1-D942-E69A-C5C5-9B0FB52DE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84E6F-4AC5-9FB4-BF2C-C1D20870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9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3446-8AF1-2DEE-87CF-FCFAF9A3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657B5-246E-2824-38E7-8137B8ED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ADD6E-3D2D-C3D3-6740-7A139F0C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5B31-BC46-42C0-DB6D-5BE21A24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AEA07-26A2-FF0C-FC2A-980DACA0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C1825-70A4-A6BE-0333-04B80D4F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C9773-E9A1-BEEE-5A98-497F9966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5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1517-74D6-030D-252A-DDEDE560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24C19-59E2-D6D5-368A-27107982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832F6-B838-D0E1-450C-4AD154533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AC3AF-8910-1CDF-2F7B-84B73025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82B2F-368B-EEBE-121A-F42A6C6D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E4161-92FE-8F84-6FDA-6DFB6B50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1B9E-FA92-107C-B2B9-07B56DBA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AFBDA-144E-6ED4-1623-10390DA66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C7723-89DB-0C0A-64DF-7660CF6DD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C5D99-DF96-1E0E-9F51-07BF59F6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56996-E6E6-7641-BBDB-9976A282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775B-662C-3DCC-A085-5277A8BF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8B1DB-4C99-4FB6-80C8-67888641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B399A-8B38-8FE3-7691-78E78E13A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420EF-AD30-7BF4-8365-75214216A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C275-79B5-2B45-B43C-312BAFA0B32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B7F3-A57A-508D-1281-164E65428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C15C-152A-7243-23F5-509EF0F9A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2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creenshot, medical imaging&#10;&#10;Description automatically generated">
            <a:extLst>
              <a:ext uri="{FF2B5EF4-FFF2-40B4-BE49-F238E27FC236}">
                <a16:creationId xmlns:a16="http://schemas.microsoft.com/office/drawing/2014/main" id="{C4A694D3-7F93-1713-B05D-FFD4A183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9834" y="37432"/>
            <a:ext cx="6235700" cy="4051300"/>
          </a:xfrm>
          <a:prstGeom prst="rect">
            <a:avLst/>
          </a:prstGeom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885EBD-2217-9A7A-DE28-CCBCE6A8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8145" y="37432"/>
            <a:ext cx="6248400" cy="4051300"/>
          </a:xfrm>
          <a:prstGeom prst="rect">
            <a:avLst/>
          </a:prstGeom>
        </p:spPr>
      </p:pic>
      <p:pic>
        <p:nvPicPr>
          <p:cNvPr id="19" name="Picture 1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84913BF-414C-727D-C62C-6F34FD69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44" y="37432"/>
            <a:ext cx="6223000" cy="4051300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D6E7D37-EC31-23E7-3B3A-4D482990D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233" y="37432"/>
            <a:ext cx="6248400" cy="4064000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205931B-E3A0-CDD2-D23C-690BEE445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9622" y="0"/>
            <a:ext cx="6235700" cy="405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645B8F-FA51-B037-BD6E-E8E05121DCF8}"/>
              </a:ext>
            </a:extLst>
          </p:cNvPr>
          <p:cNvSpPr txBox="1"/>
          <p:nvPr/>
        </p:nvSpPr>
        <p:spPr>
          <a:xfrm>
            <a:off x="-6927273" y="4378037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T1.mgz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B5EB09-5070-FDD6-16C8-FF27BE3DD54A}"/>
              </a:ext>
            </a:extLst>
          </p:cNvPr>
          <p:cNvSpPr txBox="1"/>
          <p:nvPr/>
        </p:nvSpPr>
        <p:spPr>
          <a:xfrm>
            <a:off x="-1107574" y="4378037"/>
            <a:ext cx="3327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brainmask.mgz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865871-DBB2-00C0-B096-34A2C6577FF1}"/>
              </a:ext>
            </a:extLst>
          </p:cNvPr>
          <p:cNvSpPr txBox="1"/>
          <p:nvPr/>
        </p:nvSpPr>
        <p:spPr>
          <a:xfrm>
            <a:off x="6082006" y="4378037"/>
            <a:ext cx="2111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aseg.mgz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52A3E6-8569-6621-5CDD-3B90F64DA5C1}"/>
              </a:ext>
            </a:extLst>
          </p:cNvPr>
          <p:cNvSpPr txBox="1"/>
          <p:nvPr/>
        </p:nvSpPr>
        <p:spPr>
          <a:xfrm>
            <a:off x="12880100" y="4378037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wm.mgz</a:t>
            </a:r>
            <a:endParaRPr lang="en-US" sz="4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E45AC8-121C-ECA6-A1D9-C55074F73E10}"/>
              </a:ext>
            </a:extLst>
          </p:cNvPr>
          <p:cNvSpPr txBox="1"/>
          <p:nvPr/>
        </p:nvSpPr>
        <p:spPr>
          <a:xfrm>
            <a:off x="19206850" y="4378037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filled.mgz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626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4E1934E-9D56-250F-7471-2E1E0B10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0"/>
            <a:ext cx="7772400" cy="5052060"/>
          </a:xfrm>
          <a:prstGeom prst="rect">
            <a:avLst/>
          </a:prstGeom>
        </p:spPr>
      </p:pic>
      <p:pic>
        <p:nvPicPr>
          <p:cNvPr id="7" name="Picture 6" descr="A green and red brain&#10;&#10;Description automatically generated with low confidence">
            <a:extLst>
              <a:ext uri="{FF2B5EF4-FFF2-40B4-BE49-F238E27FC236}">
                <a16:creationId xmlns:a16="http://schemas.microsoft.com/office/drawing/2014/main" id="{9BA5069C-1757-0B1C-7BEE-130EBDB2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20" y="0"/>
            <a:ext cx="7772400" cy="5065515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EBF18A5-4C35-ACD6-BDFD-F2EC2DE0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440" y="15830"/>
            <a:ext cx="7772400" cy="5049685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237C489-3635-DA34-1E44-4819A78EA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860" y="0"/>
            <a:ext cx="7772400" cy="5049685"/>
          </a:xfrm>
          <a:prstGeom prst="rect">
            <a:avLst/>
          </a:prstGeom>
        </p:spPr>
      </p:pic>
      <p:pic>
        <p:nvPicPr>
          <p:cNvPr id="13" name="Picture 12" descr="A picture containing sphere, screenshot, circle, ball&#10;&#10;Description automatically generated">
            <a:extLst>
              <a:ext uri="{FF2B5EF4-FFF2-40B4-BE49-F238E27FC236}">
                <a16:creationId xmlns:a16="http://schemas.microsoft.com/office/drawing/2014/main" id="{D56E0FEA-9175-9EF7-FF4B-636C0D18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5280" y="15830"/>
            <a:ext cx="7772400" cy="5065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C689C-1DDC-0769-14A6-8F1DB897B6FD}"/>
              </a:ext>
            </a:extLst>
          </p:cNvPr>
          <p:cNvSpPr txBox="1"/>
          <p:nvPr/>
        </p:nvSpPr>
        <p:spPr>
          <a:xfrm>
            <a:off x="-5224868" y="5272982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lh.orig.nofix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8C1C6-2AD6-4E80-F344-20F90E037E04}"/>
              </a:ext>
            </a:extLst>
          </p:cNvPr>
          <p:cNvSpPr txBox="1"/>
          <p:nvPr/>
        </p:nvSpPr>
        <p:spPr>
          <a:xfrm>
            <a:off x="3499183" y="5272982"/>
            <a:ext cx="185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lh.white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A5421-CD13-FAF9-9E2A-C64D117CA4C0}"/>
              </a:ext>
            </a:extLst>
          </p:cNvPr>
          <p:cNvSpPr txBox="1"/>
          <p:nvPr/>
        </p:nvSpPr>
        <p:spPr>
          <a:xfrm>
            <a:off x="12017922" y="5272982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lh.pial</a:t>
            </a:r>
            <a:endParaRPr lang="en-US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B52D5-C769-AF1A-942E-774D2BD40110}"/>
              </a:ext>
            </a:extLst>
          </p:cNvPr>
          <p:cNvSpPr txBox="1"/>
          <p:nvPr/>
        </p:nvSpPr>
        <p:spPr>
          <a:xfrm>
            <a:off x="19912580" y="5272982"/>
            <a:ext cx="2288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lh.inflated</a:t>
            </a:r>
            <a:endParaRPr 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CAAF5-52FA-B647-903F-0B8074B7C5EB}"/>
              </a:ext>
            </a:extLst>
          </p:cNvPr>
          <p:cNvSpPr txBox="1"/>
          <p:nvPr/>
        </p:nvSpPr>
        <p:spPr>
          <a:xfrm>
            <a:off x="28310292" y="5272982"/>
            <a:ext cx="2122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lh.sphere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947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C7FC30D-C7ED-D342-4C17-84FD7186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57" y="355791"/>
            <a:ext cx="5494085" cy="1166342"/>
          </a:xfrm>
          <a:prstGeom prst="rect">
            <a:avLst/>
          </a:prstGeom>
        </p:spPr>
      </p:pic>
      <p:pic>
        <p:nvPicPr>
          <p:cNvPr id="7" name="Picture 6" descr="A screenshot of a calculator&#10;&#10;Description automatically generated">
            <a:extLst>
              <a:ext uri="{FF2B5EF4-FFF2-40B4-BE49-F238E27FC236}">
                <a16:creationId xmlns:a16="http://schemas.microsoft.com/office/drawing/2014/main" id="{44730D10-BC21-1F3D-3830-56BAB618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7" y="2085048"/>
            <a:ext cx="2027581" cy="23144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9DE13A-8825-2C8B-7A73-D76319B4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91" y="2073326"/>
            <a:ext cx="2017313" cy="231109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09F12-8037-4DD6-DD11-3E6F84A05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64"/>
          <a:stretch/>
        </p:blipFill>
        <p:spPr>
          <a:xfrm>
            <a:off x="7083838" y="2085048"/>
            <a:ext cx="2855292" cy="1469046"/>
          </a:xfrm>
          <a:prstGeom prst="rect">
            <a:avLst/>
          </a:prstGeom>
        </p:spPr>
      </p:pic>
      <p:pic>
        <p:nvPicPr>
          <p:cNvPr id="13" name="Picture 12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434CA151-6B31-9618-7363-BE007AB27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991" y="4117009"/>
            <a:ext cx="3243113" cy="160793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1EE4ABD-3A08-081A-F841-94E2596B4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260" y="4090242"/>
            <a:ext cx="1987484" cy="16079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4A8BAC-5F63-91B5-230C-F90156E7B2D7}"/>
              </a:ext>
            </a:extLst>
          </p:cNvPr>
          <p:cNvCxnSpPr>
            <a:cxnSpLocks/>
          </p:cNvCxnSpPr>
          <p:nvPr/>
        </p:nvCxnSpPr>
        <p:spPr>
          <a:xfrm>
            <a:off x="4741239" y="788276"/>
            <a:ext cx="3064291" cy="129677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B94998-50A4-A4CC-665E-98FDE69EE956}"/>
              </a:ext>
            </a:extLst>
          </p:cNvPr>
          <p:cNvCxnSpPr>
            <a:cxnSpLocks/>
          </p:cNvCxnSpPr>
          <p:nvPr/>
        </p:nvCxnSpPr>
        <p:spPr>
          <a:xfrm flipH="1">
            <a:off x="1723697" y="1325443"/>
            <a:ext cx="1702675" cy="697991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6C87129-153C-014F-3343-53C2BD80AC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7244" y="1289330"/>
            <a:ext cx="1019821" cy="548173"/>
          </a:xfrm>
          <a:prstGeom prst="bentConnector3">
            <a:avLst>
              <a:gd name="adj1" fmla="val 1562"/>
            </a:avLst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09E2B0-9D3A-740B-74AB-28FC9C663B98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775548" y="3489016"/>
            <a:ext cx="529142" cy="627993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031E3-26B2-B66E-8823-88982622BD10}"/>
              </a:ext>
            </a:extLst>
          </p:cNvPr>
          <p:cNvCxnSpPr>
            <a:cxnSpLocks/>
          </p:cNvCxnSpPr>
          <p:nvPr/>
        </p:nvCxnSpPr>
        <p:spPr>
          <a:xfrm>
            <a:off x="8172845" y="3275708"/>
            <a:ext cx="1092415" cy="84130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93FEA26-B603-BBCE-FF04-87545ACD6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48" y="5886976"/>
            <a:ext cx="3243113" cy="1505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3837AC-35E5-2F3C-0D21-B64ECB9300C7}"/>
              </a:ext>
            </a:extLst>
          </p:cNvPr>
          <p:cNvSpPr txBox="1"/>
          <p:nvPr/>
        </p:nvSpPr>
        <p:spPr>
          <a:xfrm>
            <a:off x="6432183" y="5554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821088-16D6-B978-FBF6-4D4EFA1F104E}"/>
              </a:ext>
            </a:extLst>
          </p:cNvPr>
          <p:cNvSpPr txBox="1"/>
          <p:nvPr/>
        </p:nvSpPr>
        <p:spPr>
          <a:xfrm>
            <a:off x="6432183" y="59334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1265777-088F-5BD9-BB49-24A238DF6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4151" y="6302775"/>
            <a:ext cx="3240509" cy="14326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32E74D-6EE2-8751-D6E0-8F3DCD16F215}"/>
              </a:ext>
            </a:extLst>
          </p:cNvPr>
          <p:cNvSpPr/>
          <p:nvPr/>
        </p:nvSpPr>
        <p:spPr>
          <a:xfrm>
            <a:off x="1015239" y="3600563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4DD26-EA27-218A-DFCF-4EB29EB8BA5A}"/>
              </a:ext>
            </a:extLst>
          </p:cNvPr>
          <p:cNvSpPr/>
          <p:nvPr/>
        </p:nvSpPr>
        <p:spPr>
          <a:xfrm>
            <a:off x="3580415" y="3397638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33F191-CF3E-C450-99FD-2D05BE571CD7}"/>
              </a:ext>
            </a:extLst>
          </p:cNvPr>
          <p:cNvCxnSpPr>
            <a:cxnSpLocks/>
          </p:cNvCxnSpPr>
          <p:nvPr/>
        </p:nvCxnSpPr>
        <p:spPr>
          <a:xfrm flipV="1">
            <a:off x="1829949" y="3554094"/>
            <a:ext cx="1649304" cy="156953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12088-6A0B-CA33-4603-E2BE2F5D9911}"/>
              </a:ext>
            </a:extLst>
          </p:cNvPr>
          <p:cNvSpPr/>
          <p:nvPr/>
        </p:nvSpPr>
        <p:spPr>
          <a:xfrm>
            <a:off x="5153991" y="5886976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C73179-01DD-9903-4A70-0FB9375F1D33}"/>
              </a:ext>
            </a:extLst>
          </p:cNvPr>
          <p:cNvSpPr/>
          <p:nvPr/>
        </p:nvSpPr>
        <p:spPr>
          <a:xfrm>
            <a:off x="5167730" y="5890606"/>
            <a:ext cx="158744" cy="143264"/>
          </a:xfrm>
          <a:prstGeom prst="rect">
            <a:avLst/>
          </a:prstGeom>
          <a:solidFill>
            <a:srgbClr val="FF0000">
              <a:alpha val="41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B8A0A3-D32C-5233-6DDE-9356E1AA41F6}"/>
              </a:ext>
            </a:extLst>
          </p:cNvPr>
          <p:cNvSpPr txBox="1"/>
          <p:nvPr/>
        </p:nvSpPr>
        <p:spPr>
          <a:xfrm>
            <a:off x="10087320" y="5513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B2AB2E-B72F-2F81-F910-6F0767D172E0}"/>
              </a:ext>
            </a:extLst>
          </p:cNvPr>
          <p:cNvCxnSpPr>
            <a:cxnSpLocks/>
          </p:cNvCxnSpPr>
          <p:nvPr/>
        </p:nvCxnSpPr>
        <p:spPr>
          <a:xfrm>
            <a:off x="4395125" y="3580393"/>
            <a:ext cx="642579" cy="2343406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D51921D-3C8A-89E0-E4B2-30F23DA509ED}"/>
              </a:ext>
            </a:extLst>
          </p:cNvPr>
          <p:cNvCxnSpPr>
            <a:cxnSpLocks/>
          </p:cNvCxnSpPr>
          <p:nvPr/>
        </p:nvCxnSpPr>
        <p:spPr>
          <a:xfrm>
            <a:off x="8151958" y="5933443"/>
            <a:ext cx="83500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64561D9-9F6A-0EE2-08AD-05CB14DF4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667" y="5865967"/>
            <a:ext cx="1987484" cy="1349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88087B2-C179-D07F-FFC5-6392FA2EA58D}"/>
              </a:ext>
            </a:extLst>
          </p:cNvPr>
          <p:cNvSpPr/>
          <p:nvPr/>
        </p:nvSpPr>
        <p:spPr>
          <a:xfrm>
            <a:off x="9252587" y="5869821"/>
            <a:ext cx="2000157" cy="1310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6F3D39-61A0-646D-7D69-C560C358B8C7}"/>
              </a:ext>
            </a:extLst>
          </p:cNvPr>
          <p:cNvSpPr txBox="1"/>
          <p:nvPr/>
        </p:nvSpPr>
        <p:spPr>
          <a:xfrm>
            <a:off x="10087320" y="60640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F1747F-C0AE-C7EE-B097-8CB580622059}"/>
              </a:ext>
            </a:extLst>
          </p:cNvPr>
          <p:cNvSpPr txBox="1"/>
          <p:nvPr/>
        </p:nvSpPr>
        <p:spPr>
          <a:xfrm>
            <a:off x="3789365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FF94DF-B004-1F30-03D8-042AC538846E}"/>
              </a:ext>
            </a:extLst>
          </p:cNvPr>
          <p:cNvSpPr txBox="1"/>
          <p:nvPr/>
        </p:nvSpPr>
        <p:spPr>
          <a:xfrm>
            <a:off x="1297979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3773D-FD9C-BA75-C38A-4AB983CB4E32}"/>
              </a:ext>
            </a:extLst>
          </p:cNvPr>
          <p:cNvSpPr txBox="1"/>
          <p:nvPr/>
        </p:nvSpPr>
        <p:spPr>
          <a:xfrm>
            <a:off x="5593718" y="438442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FC1D-D846-6D07-D59C-24B2B7A88340}"/>
              </a:ext>
            </a:extLst>
          </p:cNvPr>
          <p:cNvSpPr txBox="1"/>
          <p:nvPr/>
        </p:nvSpPr>
        <p:spPr>
          <a:xfrm>
            <a:off x="6095999" y="4389612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964B7-2601-163E-EE94-AC9E83694B7B}"/>
              </a:ext>
            </a:extLst>
          </p:cNvPr>
          <p:cNvSpPr txBox="1"/>
          <p:nvPr/>
        </p:nvSpPr>
        <p:spPr>
          <a:xfrm>
            <a:off x="6612435" y="438847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92FDF-AB30-8675-3653-CBBC8F4D7823}"/>
              </a:ext>
            </a:extLst>
          </p:cNvPr>
          <p:cNvSpPr txBox="1"/>
          <p:nvPr/>
        </p:nvSpPr>
        <p:spPr>
          <a:xfrm>
            <a:off x="7130746" y="438961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9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CA31B7-DC65-68B9-B40A-0608B320B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3"/>
          <a:stretch/>
        </p:blipFill>
        <p:spPr>
          <a:xfrm>
            <a:off x="6615654" y="20009"/>
            <a:ext cx="5126357" cy="26027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456434" y="2793247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6069741" y="4761835"/>
            <a:ext cx="62075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534769" y="429813"/>
            <a:ext cx="1543477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474933" y="40785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7127442" y="-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36180" y="510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16A27B-FCA3-1DF3-D95D-695CB077E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41" y="3429000"/>
            <a:ext cx="4107169" cy="3204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93AEBC-4F42-F366-1A0D-133BD78AE058}"/>
              </a:ext>
            </a:extLst>
          </p:cNvPr>
          <p:cNvSpPr/>
          <p:nvPr/>
        </p:nvSpPr>
        <p:spPr>
          <a:xfrm>
            <a:off x="10412384" y="4102531"/>
            <a:ext cx="216468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9A402-93CE-E467-0B50-0B680BAE708A}"/>
              </a:ext>
            </a:extLst>
          </p:cNvPr>
          <p:cNvSpPr txBox="1"/>
          <p:nvPr/>
        </p:nvSpPr>
        <p:spPr>
          <a:xfrm>
            <a:off x="10218932" y="373323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8BC06-1C59-E5E9-CB4E-32682F1EAAAB}"/>
              </a:ext>
            </a:extLst>
          </p:cNvPr>
          <p:cNvSpPr/>
          <p:nvPr/>
        </p:nvSpPr>
        <p:spPr>
          <a:xfrm>
            <a:off x="10220330" y="5890784"/>
            <a:ext cx="408521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FC585-A09E-BA7F-A9EB-D2F5C5D8CD14}"/>
              </a:ext>
            </a:extLst>
          </p:cNvPr>
          <p:cNvSpPr txBox="1"/>
          <p:nvPr/>
        </p:nvSpPr>
        <p:spPr>
          <a:xfrm>
            <a:off x="10628851" y="5794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64A6D95-DD6B-CCC3-0F50-5E21DF6B0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27" y="3260274"/>
            <a:ext cx="5091449" cy="32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9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41364AA-3ED8-6B2D-FF8A-EC00EC5B5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51"/>
          <a:stretch/>
        </p:blipFill>
        <p:spPr>
          <a:xfrm>
            <a:off x="6563335" y="137480"/>
            <a:ext cx="5358978" cy="233825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969E2D2-83B0-1ACD-3AB0-01150E9C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89" y="3284266"/>
            <a:ext cx="4781519" cy="3429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2F3EAD3-205A-359A-0D55-1EC193FC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586" y="3182666"/>
            <a:ext cx="5165725" cy="33873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339448" y="2607643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5451258" y="4772171"/>
            <a:ext cx="83987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254687" y="170146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C521B-6A94-C7F5-1A80-7CFAC6DCDA4A}"/>
              </a:ext>
            </a:extLst>
          </p:cNvPr>
          <p:cNvSpPr/>
          <p:nvPr/>
        </p:nvSpPr>
        <p:spPr>
          <a:xfrm>
            <a:off x="7909135" y="5156531"/>
            <a:ext cx="1303445" cy="1184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46AE9-7281-E19E-590B-6F1F4E0D891D}"/>
              </a:ext>
            </a:extLst>
          </p:cNvPr>
          <p:cNvSpPr/>
          <p:nvPr/>
        </p:nvSpPr>
        <p:spPr>
          <a:xfrm>
            <a:off x="11039051" y="6120460"/>
            <a:ext cx="413810" cy="120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207205" y="174608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6934912" y="287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79486" y="1667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07D9B-8FE2-DF95-F8B7-878E681EB640}"/>
              </a:ext>
            </a:extLst>
          </p:cNvPr>
          <p:cNvSpPr txBox="1"/>
          <p:nvPr/>
        </p:nvSpPr>
        <p:spPr>
          <a:xfrm>
            <a:off x="8779486" y="48213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7F05B1-CFD0-E593-4FD7-9E6882C91EBF}"/>
              </a:ext>
            </a:extLst>
          </p:cNvPr>
          <p:cNvSpPr txBox="1"/>
          <p:nvPr/>
        </p:nvSpPr>
        <p:spPr>
          <a:xfrm>
            <a:off x="11385900" y="6180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5906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brain&#10;&#10;Description automatically generated with medium confidence">
            <a:extLst>
              <a:ext uri="{FF2B5EF4-FFF2-40B4-BE49-F238E27FC236}">
                <a16:creationId xmlns:a16="http://schemas.microsoft.com/office/drawing/2014/main" id="{02B5CCEB-7294-5083-6DFB-C5016642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4349" y="219849"/>
            <a:ext cx="9788714" cy="63036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1B6625-DC73-F171-F19A-7D76CA32760F}"/>
              </a:ext>
            </a:extLst>
          </p:cNvPr>
          <p:cNvSpPr/>
          <p:nvPr/>
        </p:nvSpPr>
        <p:spPr>
          <a:xfrm>
            <a:off x="1234349" y="4011599"/>
            <a:ext cx="249806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354A8-8184-BD9F-F152-66D2376D0348}"/>
              </a:ext>
            </a:extLst>
          </p:cNvPr>
          <p:cNvSpPr txBox="1"/>
          <p:nvPr/>
        </p:nvSpPr>
        <p:spPr>
          <a:xfrm>
            <a:off x="618097" y="3774439"/>
            <a:ext cx="1632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choose “load from file”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6332C-98DC-B1CA-F55C-081DD3E234A8}"/>
              </a:ext>
            </a:extLst>
          </p:cNvPr>
          <p:cNvSpPr/>
          <p:nvPr/>
        </p:nvSpPr>
        <p:spPr>
          <a:xfrm>
            <a:off x="2435629" y="4712639"/>
            <a:ext cx="32419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E3A54E-3150-7BBB-3690-54F22D539D88}"/>
              </a:ext>
            </a:extLst>
          </p:cNvPr>
          <p:cNvSpPr/>
          <p:nvPr/>
        </p:nvSpPr>
        <p:spPr>
          <a:xfrm>
            <a:off x="7040879" y="889463"/>
            <a:ext cx="490451" cy="4073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DA8E6-521D-B3CF-5454-CCEE9DD1FCCE}"/>
              </a:ext>
            </a:extLst>
          </p:cNvPr>
          <p:cNvSpPr txBox="1"/>
          <p:nvPr/>
        </p:nvSpPr>
        <p:spPr>
          <a:xfrm>
            <a:off x="6091580" y="750963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label loaded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AC17D-D894-81AA-E1D8-EB42C2109F54}"/>
              </a:ext>
            </a:extLst>
          </p:cNvPr>
          <p:cNvSpPr/>
          <p:nvPr/>
        </p:nvSpPr>
        <p:spPr>
          <a:xfrm>
            <a:off x="7168341" y="2105892"/>
            <a:ext cx="490451" cy="407322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D5522-BF1D-7F7D-E11E-2D76C1C36E67}"/>
              </a:ext>
            </a:extLst>
          </p:cNvPr>
          <p:cNvSpPr/>
          <p:nvPr/>
        </p:nvSpPr>
        <p:spPr>
          <a:xfrm>
            <a:off x="3895897" y="5284123"/>
            <a:ext cx="2937165" cy="551411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28D695-615C-E3DA-EDEB-0382463BE23C}"/>
              </a:ext>
            </a:extLst>
          </p:cNvPr>
          <p:cNvCxnSpPr>
            <a:cxnSpLocks/>
          </p:cNvCxnSpPr>
          <p:nvPr/>
        </p:nvCxnSpPr>
        <p:spPr>
          <a:xfrm flipH="1">
            <a:off x="5760720" y="2662724"/>
            <a:ext cx="1549402" cy="2532731"/>
          </a:xfrm>
          <a:prstGeom prst="line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3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EFC3EB-D7BC-E5AE-C790-F1F5184E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9784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322B4D1-CE07-5116-0D66-E698721B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68346" y="0"/>
            <a:ext cx="7772400" cy="4989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76B3B2-653E-9A54-13E8-7E3B97E9C0FA}"/>
              </a:ext>
            </a:extLst>
          </p:cNvPr>
          <p:cNvSpPr txBox="1"/>
          <p:nvPr/>
        </p:nvSpPr>
        <p:spPr>
          <a:xfrm>
            <a:off x="-1266967" y="5240740"/>
            <a:ext cx="196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registration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4D25E-8060-6F1C-6FCF-4CE0A08AA81F}"/>
              </a:ext>
            </a:extLst>
          </p:cNvPr>
          <p:cNvSpPr txBox="1"/>
          <p:nvPr/>
        </p:nvSpPr>
        <p:spPr>
          <a:xfrm>
            <a:off x="7848600" y="5218939"/>
            <a:ext cx="182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89023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81084574-1A4A-F5BD-C55F-1AB2FEC3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5283662"/>
          </a:xfrm>
          <a:prstGeom prst="rect">
            <a:avLst/>
          </a:prstGeom>
        </p:spPr>
      </p:pic>
      <p:pic>
        <p:nvPicPr>
          <p:cNvPr id="7" name="Picture 6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0440F551-4E80-059A-B6AE-AD6102BD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32" y="1"/>
            <a:ext cx="7772400" cy="52836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5DBF75-A6F8-4683-4077-FC70FF351150}"/>
              </a:ext>
            </a:extLst>
          </p:cNvPr>
          <p:cNvSpPr/>
          <p:nvPr/>
        </p:nvSpPr>
        <p:spPr>
          <a:xfrm>
            <a:off x="5142641" y="185644"/>
            <a:ext cx="553262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EA73D-E135-FC66-C0FD-429218594590}"/>
              </a:ext>
            </a:extLst>
          </p:cNvPr>
          <p:cNvSpPr/>
          <p:nvPr/>
        </p:nvSpPr>
        <p:spPr>
          <a:xfrm>
            <a:off x="4934762" y="681325"/>
            <a:ext cx="366008" cy="15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5BB62-6925-F493-B31B-A787281B021E}"/>
              </a:ext>
            </a:extLst>
          </p:cNvPr>
          <p:cNvSpPr txBox="1"/>
          <p:nvPr/>
        </p:nvSpPr>
        <p:spPr>
          <a:xfrm>
            <a:off x="3462246" y="394842"/>
            <a:ext cx="1742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“tractography”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E7B3D-5263-C321-3E44-239788B7C735}"/>
              </a:ext>
            </a:extLst>
          </p:cNvPr>
          <p:cNvSpPr/>
          <p:nvPr/>
        </p:nvSpPr>
        <p:spPr>
          <a:xfrm>
            <a:off x="8051889" y="183196"/>
            <a:ext cx="553262" cy="3124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51348-FDA2-DAA4-632A-374C319C89ED}"/>
              </a:ext>
            </a:extLst>
          </p:cNvPr>
          <p:cNvSpPr txBox="1"/>
          <p:nvPr/>
        </p:nvSpPr>
        <p:spPr>
          <a:xfrm>
            <a:off x="7527217" y="497716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“volume rendering”</a:t>
            </a:r>
          </a:p>
        </p:txBody>
      </p:sp>
    </p:spTree>
    <p:extLst>
      <p:ext uri="{BB962C8B-B14F-4D97-AF65-F5344CB8AC3E}">
        <p14:creationId xmlns:p14="http://schemas.microsoft.com/office/powerpoint/2010/main" val="45663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80</Words>
  <Application>Microsoft Macintosh PowerPoint</Application>
  <PresentationFormat>Widescreen</PresentationFormat>
  <Paragraphs>43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ZIJIAN CHEN</dc:creator>
  <cp:lastModifiedBy>ZIJIAN CHEN</cp:lastModifiedBy>
  <cp:revision>7</cp:revision>
  <dcterms:created xsi:type="dcterms:W3CDTF">2023-05-05T04:24:50Z</dcterms:created>
  <dcterms:modified xsi:type="dcterms:W3CDTF">2023-06-01T17:13:44Z</dcterms:modified>
</cp:coreProperties>
</file>